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9"/>
    <p:restoredTop sz="94759"/>
  </p:normalViewPr>
  <p:slideViewPr>
    <p:cSldViewPr snapToGrid="0" snapToObjects="1">
      <p:cViewPr varScale="1">
        <p:scale>
          <a:sx n="112" d="100"/>
          <a:sy n="112" d="100"/>
        </p:scale>
        <p:origin x="184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CDCE-AA9F-BD4C-A04C-2B361B17A1AB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3B81-2DD0-F34A-BA80-C6196ADBC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34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CDCE-AA9F-BD4C-A04C-2B361B17A1AB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3B81-2DD0-F34A-BA80-C6196ADBC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8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CDCE-AA9F-BD4C-A04C-2B361B17A1AB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3B81-2DD0-F34A-BA80-C6196ADBC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CDCE-AA9F-BD4C-A04C-2B361B17A1AB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3B81-2DD0-F34A-BA80-C6196ADBC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8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CDCE-AA9F-BD4C-A04C-2B361B17A1AB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3B81-2DD0-F34A-BA80-C6196ADBC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51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CDCE-AA9F-BD4C-A04C-2B361B17A1AB}" type="datetimeFigureOut">
              <a:rPr lang="en-US" smtClean="0"/>
              <a:t>9/21/16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3B81-2DD0-F34A-BA80-C6196ADBC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9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CDCE-AA9F-BD4C-A04C-2B361B17A1AB}" type="datetimeFigureOut">
              <a:rPr lang="en-US" smtClean="0"/>
              <a:t>9/21/16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3B81-2DD0-F34A-BA80-C6196ADBC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CDCE-AA9F-BD4C-A04C-2B361B17A1AB}" type="datetimeFigureOut">
              <a:rPr lang="en-US" smtClean="0"/>
              <a:t>9/21/16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3B81-2DD0-F34A-BA80-C6196ADBC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95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CDCE-AA9F-BD4C-A04C-2B361B17A1AB}" type="datetimeFigureOut">
              <a:rPr lang="en-US" smtClean="0"/>
              <a:t>9/21/16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3B81-2DD0-F34A-BA80-C6196ADBC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CDCE-AA9F-BD4C-A04C-2B361B17A1AB}" type="datetimeFigureOut">
              <a:rPr lang="en-US" smtClean="0"/>
              <a:t>9/21/16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3B81-2DD0-F34A-BA80-C6196ADBC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6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CDCE-AA9F-BD4C-A04C-2B361B17A1AB}" type="datetimeFigureOut">
              <a:rPr lang="en-US" smtClean="0"/>
              <a:t>9/21/16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3B81-2DD0-F34A-BA80-C6196ADBC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38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FCDCE-AA9F-BD4C-A04C-2B361B17A1AB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B3B81-2DD0-F34A-BA80-C6196ADBC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2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" y="2353946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Welcome and Ribbon Cutting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7467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" y="1839596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Plenary Session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02438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152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6</Words>
  <Application>Microsoft Macintosh PowerPoint</Application>
  <PresentationFormat>On-screen Show (4:3)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Welcome and Ribbon Cutting </vt:lpstr>
      <vt:lpstr>Plenary Session 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</cp:revision>
  <dcterms:created xsi:type="dcterms:W3CDTF">2016-09-21T13:47:40Z</dcterms:created>
  <dcterms:modified xsi:type="dcterms:W3CDTF">2016-09-21T16:20:50Z</dcterms:modified>
</cp:coreProperties>
</file>